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4" r:id="rId3"/>
    <p:sldId id="272" r:id="rId4"/>
    <p:sldId id="262" r:id="rId5"/>
    <p:sldId id="261" r:id="rId6"/>
    <p:sldId id="271" r:id="rId7"/>
    <p:sldId id="263" r:id="rId8"/>
    <p:sldId id="264" r:id="rId9"/>
    <p:sldId id="265" r:id="rId10"/>
    <p:sldId id="273" r:id="rId11"/>
    <p:sldId id="275" r:id="rId12"/>
    <p:sldId id="270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>
        <p:scale>
          <a:sx n="62" d="100"/>
          <a:sy n="62" d="100"/>
        </p:scale>
        <p:origin x="84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FD5A9-1A6F-4432-B735-7E61404FFF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Visualization &amp; CAD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58D432-B413-4116-BCD5-100112C7E1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3D Modeling in Blender</a:t>
            </a:r>
          </a:p>
          <a:p>
            <a:r>
              <a:rPr lang="en-US" dirty="0"/>
              <a:t>Marios Pafitis (xpafit00)</a:t>
            </a:r>
          </a:p>
        </p:txBody>
      </p:sp>
    </p:spTree>
    <p:extLst>
      <p:ext uri="{BB962C8B-B14F-4D97-AF65-F5344CB8AC3E}">
        <p14:creationId xmlns:p14="http://schemas.microsoft.com/office/powerpoint/2010/main" val="3735095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84B3D-A232-4B23-9EF1-FCFEFA644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BUSHES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C17045-D134-49E0-AB32-B84487AC33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8550" y="3429000"/>
            <a:ext cx="6690419" cy="32378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91B1BD-2F33-4389-A9E0-6EDC4E5EB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551" y="191180"/>
            <a:ext cx="6690419" cy="313329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7C25E4B-AF95-4BBC-8419-A26AA91EFFC9}"/>
              </a:ext>
            </a:extLst>
          </p:cNvPr>
          <p:cNvCxnSpPr>
            <a:cxnSpLocks/>
          </p:cNvCxnSpPr>
          <p:nvPr/>
        </p:nvCxnSpPr>
        <p:spPr>
          <a:xfrm>
            <a:off x="2255108" y="4083908"/>
            <a:ext cx="926757" cy="22860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DC7B486-40E8-4D93-BCE7-3CC5DFCDEFC7}"/>
              </a:ext>
            </a:extLst>
          </p:cNvPr>
          <p:cNvSpPr txBox="1"/>
          <p:nvPr/>
        </p:nvSpPr>
        <p:spPr>
          <a:xfrm>
            <a:off x="685801" y="3798098"/>
            <a:ext cx="16711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4"/>
                </a:solidFill>
              </a:rPr>
              <a:t>ICO Spheres</a:t>
            </a:r>
          </a:p>
        </p:txBody>
      </p:sp>
    </p:spTree>
    <p:extLst>
      <p:ext uri="{BB962C8B-B14F-4D97-AF65-F5344CB8AC3E}">
        <p14:creationId xmlns:p14="http://schemas.microsoft.com/office/powerpoint/2010/main" val="1108304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94782E2-7225-4E70-8AB9-2F6C7B5D8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009135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SCENE</a:t>
            </a:r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5BB315F4-C83D-43C7-B894-EBFBF532FC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5" r="4861"/>
          <a:stretch/>
        </p:blipFill>
        <p:spPr>
          <a:xfrm>
            <a:off x="4479324" y="1994605"/>
            <a:ext cx="7469659" cy="4523585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2EEE383-A913-4BD3-ADD2-A78A6A7A36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0638" y="1994605"/>
            <a:ext cx="4516395" cy="2997525"/>
          </a:xfrm>
        </p:spPr>
        <p:txBody>
          <a:bodyPr>
            <a:normAutofit/>
          </a:bodyPr>
          <a:lstStyle/>
          <a:p>
            <a:r>
              <a:rPr lang="en-US" sz="2000" b="1" dirty="0"/>
              <a:t>Scene assembled in 4D Cinema</a:t>
            </a:r>
          </a:p>
          <a:p>
            <a:pPr marL="0" indent="0">
              <a:buNone/>
            </a:pPr>
            <a:endParaRPr lang="en-US" sz="2000" b="1" dirty="0"/>
          </a:p>
          <a:p>
            <a:r>
              <a:rPr lang="en-US" sz="2000" b="1" dirty="0"/>
              <a:t>Same Trees, Stones, Bushes models but in different rotations and sizes</a:t>
            </a:r>
          </a:p>
          <a:p>
            <a:pPr marL="0" indent="0">
              <a:buNone/>
            </a:pPr>
            <a:endParaRPr lang="en-US" sz="2000" b="1" dirty="0"/>
          </a:p>
          <a:p>
            <a:r>
              <a:rPr lang="en-US" sz="2000" b="1" dirty="0"/>
              <a:t>Use of lights for emphasizing the characters</a:t>
            </a:r>
          </a:p>
        </p:txBody>
      </p:sp>
    </p:spTree>
    <p:extLst>
      <p:ext uri="{BB962C8B-B14F-4D97-AF65-F5344CB8AC3E}">
        <p14:creationId xmlns:p14="http://schemas.microsoft.com/office/powerpoint/2010/main" val="1158412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94782E2-7225-4E70-8AB9-2F6C7B5D8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009135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SCENE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C11A80-26E1-4944-A868-12201204D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483" y="1702256"/>
            <a:ext cx="6878080" cy="48994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4163A2-6A07-4918-987F-7CC15BCD44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1" r="2240"/>
          <a:stretch/>
        </p:blipFill>
        <p:spPr>
          <a:xfrm>
            <a:off x="166817" y="1702256"/>
            <a:ext cx="4973595" cy="489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489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0B658-D91A-452A-A4DA-B664953B2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934995"/>
          </a:xfrm>
        </p:spPr>
        <p:txBody>
          <a:bodyPr/>
          <a:lstStyle/>
          <a:p>
            <a:pPr algn="ctr"/>
            <a:r>
              <a:rPr lang="en-US" dirty="0"/>
              <a:t>Thank You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7DA19E-33C2-407B-A05C-409C5BDABB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862" y="1791730"/>
            <a:ext cx="11688781" cy="464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32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7EF0E-69CD-4766-AFCA-B22E51ED6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4EB6F-F674-4F58-855C-F5B536A2A3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287793" cy="3649134"/>
          </a:xfrm>
        </p:spPr>
        <p:txBody>
          <a:bodyPr>
            <a:normAutofit/>
          </a:bodyPr>
          <a:lstStyle/>
          <a:p>
            <a:r>
              <a:rPr lang="en-US" sz="2400" dirty="0"/>
              <a:t>Create 3D Models for a Game in Blender</a:t>
            </a:r>
          </a:p>
          <a:p>
            <a:pPr lvl="1"/>
            <a:r>
              <a:rPr lang="en-US" sz="2400" dirty="0"/>
              <a:t>Hero</a:t>
            </a:r>
          </a:p>
          <a:p>
            <a:pPr lvl="1"/>
            <a:r>
              <a:rPr lang="en-US" sz="2400" dirty="0"/>
              <a:t>Enemy</a:t>
            </a:r>
          </a:p>
          <a:p>
            <a:pPr lvl="1"/>
            <a:r>
              <a:rPr lang="en-US" sz="2400" dirty="0"/>
              <a:t>4 models of Trees</a:t>
            </a:r>
          </a:p>
          <a:p>
            <a:pPr lvl="1"/>
            <a:r>
              <a:rPr lang="en-US" sz="2400" dirty="0"/>
              <a:t>4 models of Stones</a:t>
            </a:r>
          </a:p>
          <a:p>
            <a:pPr lvl="1"/>
            <a:r>
              <a:rPr lang="en-US" sz="2400" dirty="0"/>
              <a:t>3 models of Bushes</a:t>
            </a:r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018D26B8-02B7-4182-93D9-1BBE4C5A5C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92313" y="2116236"/>
            <a:ext cx="6597179" cy="367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794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7F9F-3A29-426C-9B48-7D7A6B32A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EF7768-47B7-446E-BFEE-7089363292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028" t="7966" r="36119" b="38502"/>
          <a:stretch/>
        </p:blipFill>
        <p:spPr>
          <a:xfrm flipH="1">
            <a:off x="6858003" y="3695186"/>
            <a:ext cx="4272743" cy="301734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B6939E-E73B-4B9D-A68D-9AD63C3594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606" b="46018"/>
          <a:stretch/>
        </p:blipFill>
        <p:spPr>
          <a:xfrm>
            <a:off x="6858003" y="495615"/>
            <a:ext cx="4272743" cy="28177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5476D7-45B8-4FC8-9477-EF91D4196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398" y="1684713"/>
            <a:ext cx="5066608" cy="506660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7D4EB0-44F5-433D-8E59-CAB7AD1EB226}"/>
              </a:ext>
            </a:extLst>
          </p:cNvPr>
          <p:cNvCxnSpPr>
            <a:cxnSpLocks/>
            <a:stCxn id="16" idx="6"/>
          </p:cNvCxnSpPr>
          <p:nvPr/>
        </p:nvCxnSpPr>
        <p:spPr>
          <a:xfrm flipV="1">
            <a:off x="6030886" y="2186498"/>
            <a:ext cx="1424247" cy="59384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1F2E10-1BD6-4313-9A36-A6AACDD45D24}"/>
              </a:ext>
            </a:extLst>
          </p:cNvPr>
          <p:cNvCxnSpPr>
            <a:cxnSpLocks/>
            <a:stCxn id="18" idx="6"/>
          </p:cNvCxnSpPr>
          <p:nvPr/>
        </p:nvCxnSpPr>
        <p:spPr>
          <a:xfrm flipV="1">
            <a:off x="5674822" y="4823262"/>
            <a:ext cx="1649384" cy="499102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733199DA-D470-4DB1-A88C-77A574B9945D}"/>
              </a:ext>
            </a:extLst>
          </p:cNvPr>
          <p:cNvSpPr/>
          <p:nvPr/>
        </p:nvSpPr>
        <p:spPr>
          <a:xfrm>
            <a:off x="3596847" y="1563326"/>
            <a:ext cx="2434039" cy="2434039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20FBD37-E741-45C4-A7C9-D72975D87C12}"/>
              </a:ext>
            </a:extLst>
          </p:cNvPr>
          <p:cNvSpPr/>
          <p:nvPr/>
        </p:nvSpPr>
        <p:spPr>
          <a:xfrm>
            <a:off x="3190013" y="4079959"/>
            <a:ext cx="2484809" cy="2484809"/>
          </a:xfrm>
          <a:prstGeom prst="ellipse">
            <a:avLst/>
          </a:prstGeom>
          <a:noFill/>
          <a:ln w="7620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281330-76B6-4659-9E0E-39E11FB1F8BB}"/>
              </a:ext>
            </a:extLst>
          </p:cNvPr>
          <p:cNvSpPr txBox="1"/>
          <p:nvPr/>
        </p:nvSpPr>
        <p:spPr>
          <a:xfrm>
            <a:off x="6743009" y="145472"/>
            <a:ext cx="1756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Drafts for Enemy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4056AF-E0E2-4397-AFDD-9FB525EBECFB}"/>
              </a:ext>
            </a:extLst>
          </p:cNvPr>
          <p:cNvSpPr txBox="1"/>
          <p:nvPr/>
        </p:nvSpPr>
        <p:spPr>
          <a:xfrm>
            <a:off x="6743009" y="3338983"/>
            <a:ext cx="1580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Drafts for Hero</a:t>
            </a:r>
          </a:p>
        </p:txBody>
      </p:sp>
    </p:spTree>
    <p:extLst>
      <p:ext uri="{BB962C8B-B14F-4D97-AF65-F5344CB8AC3E}">
        <p14:creationId xmlns:p14="http://schemas.microsoft.com/office/powerpoint/2010/main" val="1407800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7E72E-E9A4-4431-8158-3F0098794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59027"/>
            <a:ext cx="10131425" cy="1456267"/>
          </a:xfrm>
        </p:spPr>
        <p:txBody>
          <a:bodyPr/>
          <a:lstStyle/>
          <a:p>
            <a:r>
              <a:rPr lang="en-US" dirty="0"/>
              <a:t>Hero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8E10F9-AEBA-4935-96D6-A80AF4C07A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25759" y="3451773"/>
            <a:ext cx="2270559" cy="320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D60964-5EDB-41AB-A14F-2C95C6A1F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808" y="3451773"/>
            <a:ext cx="2897783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00F463-796B-409D-8BB5-80B985FE0F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3082" y="3451773"/>
            <a:ext cx="2316854" cy="320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53FBEE-7AD1-4DC5-B669-21C12FDBD6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666" y="2154314"/>
            <a:ext cx="3074602" cy="44978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89730D-E6CD-4145-A035-B66E415889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5759" y="276259"/>
            <a:ext cx="2270559" cy="30873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461B80-6230-4A67-B784-165C8A1BBA4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61" r="7327"/>
          <a:stretch/>
        </p:blipFill>
        <p:spPr>
          <a:xfrm>
            <a:off x="9293082" y="276259"/>
            <a:ext cx="2255109" cy="30821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E8A616-3B15-4F1B-99DB-D53E251BA9D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506"/>
          <a:stretch/>
        </p:blipFill>
        <p:spPr>
          <a:xfrm>
            <a:off x="6145808" y="276259"/>
            <a:ext cx="2897783" cy="308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50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A75BE-CBF5-4745-B7CD-B916AB632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dirty="0"/>
              <a:t>enemy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3CE1917-FD88-447E-B214-FD6BE6532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5383" y="3543301"/>
            <a:ext cx="2519082" cy="3200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09A0D2E-8F61-4E2B-A475-BEAAD55113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60844" y="3543301"/>
            <a:ext cx="1615922" cy="3200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76E4A6C-2B32-4D93-841F-1FC4BEC605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72694" y="3543301"/>
            <a:ext cx="2737021" cy="3200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20AA885-DE02-4281-8DC2-D5B1CADDBE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2433" y="3543301"/>
            <a:ext cx="1544594" cy="3200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20C2DE-DD25-4600-8DCB-6D6A271085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9985" y="137160"/>
            <a:ext cx="2664480" cy="32918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300A5B1-A707-41E3-BA5F-D960F3B31CC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58" r="4551"/>
          <a:stretch/>
        </p:blipFill>
        <p:spPr>
          <a:xfrm>
            <a:off x="6262375" y="137160"/>
            <a:ext cx="2855632" cy="32918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321A4F1-475A-45F2-8593-28D7B7EF10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1106" y="114299"/>
            <a:ext cx="2139291" cy="32918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1CB7DF-0D38-47D9-AA73-EB5F24AD2B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266" y="2450184"/>
            <a:ext cx="2982299" cy="429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615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CEFB1EE-5A99-4FF6-97BF-0FEA6FA0D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626" y="1437893"/>
            <a:ext cx="4369532" cy="5009486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2DA1F62-0CAD-420D-B3C4-6B2C16461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2181" y="189861"/>
            <a:ext cx="4678765" cy="5051065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E40235E-0988-4A85-A000-EEF4D161770E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2862896" y="4083908"/>
            <a:ext cx="720566" cy="1668162"/>
          </a:xfrm>
          <a:prstGeom prst="straightConnector1">
            <a:avLst/>
          </a:prstGeom>
          <a:ln w="5715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05A2E4A-2D05-42E0-9297-6B18BEECECB7}"/>
              </a:ext>
            </a:extLst>
          </p:cNvPr>
          <p:cNvSpPr txBox="1"/>
          <p:nvPr/>
        </p:nvSpPr>
        <p:spPr>
          <a:xfrm>
            <a:off x="1377777" y="5752070"/>
            <a:ext cx="2970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Gold Metallic Material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43A07C2-A30A-4642-8389-ED854AF99749}"/>
              </a:ext>
            </a:extLst>
          </p:cNvPr>
          <p:cNvCxnSpPr>
            <a:cxnSpLocks/>
          </p:cNvCxnSpPr>
          <p:nvPr/>
        </p:nvCxnSpPr>
        <p:spPr>
          <a:xfrm flipV="1">
            <a:off x="8600303" y="1058908"/>
            <a:ext cx="667265" cy="935535"/>
          </a:xfrm>
          <a:prstGeom prst="straightConnector1">
            <a:avLst/>
          </a:prstGeom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89F617A-6830-447B-9182-C4F7A15C941D}"/>
              </a:ext>
            </a:extLst>
          </p:cNvPr>
          <p:cNvSpPr txBox="1"/>
          <p:nvPr/>
        </p:nvSpPr>
        <p:spPr>
          <a:xfrm>
            <a:off x="7924799" y="597243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Red Glowing Material</a:t>
            </a:r>
          </a:p>
        </p:txBody>
      </p:sp>
    </p:spTree>
    <p:extLst>
      <p:ext uri="{BB962C8B-B14F-4D97-AF65-F5344CB8AC3E}">
        <p14:creationId xmlns:p14="http://schemas.microsoft.com/office/powerpoint/2010/main" val="438445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30C32-3AE3-49AE-9259-FE90B789B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144E9E-02C0-450A-A6CA-C0F9601F8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09974" y="307126"/>
            <a:ext cx="4028856" cy="2226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B5C261-3343-4B49-AE34-F7E32DD78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6310" y="307125"/>
            <a:ext cx="3657600" cy="22263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86570D-548C-4439-AE39-AB95F8E3E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610" y="2710394"/>
            <a:ext cx="2719041" cy="3840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E531DC-0353-48E6-BBE8-8EA610B47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1539" y="2710394"/>
            <a:ext cx="3427291" cy="38404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4922E6-ADE4-4591-959F-3239D82E61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9974" y="2710394"/>
            <a:ext cx="2910242" cy="384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61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F24AFBF-66B5-42EA-B1ED-3A0AD7694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557" y="2214466"/>
            <a:ext cx="2579800" cy="44225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317990-B5AA-4A6A-BC8A-A5C2FD739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068643-E7EB-46F6-88D3-EC0859B44F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80450" y="3590080"/>
            <a:ext cx="8046720" cy="304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0E653F-1DA7-4923-8BA0-7D0BAF2125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450" y="453305"/>
            <a:ext cx="8046720" cy="307668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14A043-B3DD-4446-AF39-896AB864C21F}"/>
              </a:ext>
            </a:extLst>
          </p:cNvPr>
          <p:cNvCxnSpPr>
            <a:cxnSpLocks/>
          </p:cNvCxnSpPr>
          <p:nvPr/>
        </p:nvCxnSpPr>
        <p:spPr>
          <a:xfrm>
            <a:off x="994719" y="5782962"/>
            <a:ext cx="926757" cy="22860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2E3053-5DC2-4223-9D0F-C01B770A7D09}"/>
              </a:ext>
            </a:extLst>
          </p:cNvPr>
          <p:cNvSpPr txBox="1"/>
          <p:nvPr/>
        </p:nvSpPr>
        <p:spPr>
          <a:xfrm>
            <a:off x="40054" y="5497152"/>
            <a:ext cx="1056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4"/>
                </a:solidFill>
              </a:rPr>
              <a:t>Extrude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F7BC520-A4FC-4D7F-9642-4A3DB7A6037B}"/>
              </a:ext>
            </a:extLst>
          </p:cNvPr>
          <p:cNvCxnSpPr>
            <a:cxnSpLocks/>
          </p:cNvCxnSpPr>
          <p:nvPr/>
        </p:nvCxnSpPr>
        <p:spPr>
          <a:xfrm>
            <a:off x="1217141" y="2177350"/>
            <a:ext cx="926757" cy="22860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5F3859A-BC77-40C6-A372-FFF1817C8AFB}"/>
              </a:ext>
            </a:extLst>
          </p:cNvPr>
          <p:cNvSpPr txBox="1"/>
          <p:nvPr/>
        </p:nvSpPr>
        <p:spPr>
          <a:xfrm>
            <a:off x="37799" y="1862935"/>
            <a:ext cx="11793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4"/>
                </a:solidFill>
              </a:rPr>
              <a:t>Pyramids</a:t>
            </a:r>
          </a:p>
        </p:txBody>
      </p:sp>
    </p:spTree>
    <p:extLst>
      <p:ext uri="{BB962C8B-B14F-4D97-AF65-F5344CB8AC3E}">
        <p14:creationId xmlns:p14="http://schemas.microsoft.com/office/powerpoint/2010/main" val="3107041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6E1EE-3AE8-44C3-B65A-3942F50F7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15" y="45601"/>
            <a:ext cx="10660712" cy="642946"/>
          </a:xfrm>
        </p:spPr>
        <p:txBody>
          <a:bodyPr/>
          <a:lstStyle/>
          <a:p>
            <a:r>
              <a:rPr lang="en-US" dirty="0"/>
              <a:t>STONES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37B5EC-4C37-4D11-8FE0-439034605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086" y="144453"/>
            <a:ext cx="7772400" cy="21752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4A1512-FDD1-4D54-B4C4-49C2A576E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086" y="2418317"/>
            <a:ext cx="7772400" cy="21894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18F071-1418-4A5B-B40D-08DD04A3D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086" y="4739958"/>
            <a:ext cx="7772400" cy="18892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43F4D48-997A-43A6-8035-AC4D7B3482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050" y="865218"/>
            <a:ext cx="1828800" cy="17171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6999452-6210-4939-97FE-608B9E5544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050" y="2789542"/>
            <a:ext cx="1828800" cy="17464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07F56FF-A9F2-4AF6-A5A3-1E096A3F76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8118" y="2776097"/>
            <a:ext cx="1828800" cy="17733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F828916-6CFE-440F-AFFC-C3F66D11F1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8118" y="4739958"/>
            <a:ext cx="1828800" cy="187527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B19D7D8-16A3-494D-81C7-37991CFE1DB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1848" b="6712"/>
          <a:stretch/>
        </p:blipFill>
        <p:spPr>
          <a:xfrm>
            <a:off x="146050" y="4751532"/>
            <a:ext cx="1828800" cy="187527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DD4C53C-2315-458B-94FD-21BDB900A3D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8118" y="865218"/>
            <a:ext cx="1828800" cy="17171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9794954-F8B1-4950-AEFD-E314B0690725}"/>
              </a:ext>
            </a:extLst>
          </p:cNvPr>
          <p:cNvSpPr txBox="1"/>
          <p:nvPr/>
        </p:nvSpPr>
        <p:spPr>
          <a:xfrm>
            <a:off x="909981" y="605127"/>
            <a:ext cx="11460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/>
              <a:t>1. UV Sphere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840045-2CA9-4FCC-B966-522DBECCEC42}"/>
              </a:ext>
            </a:extLst>
          </p:cNvPr>
          <p:cNvSpPr txBox="1"/>
          <p:nvPr/>
        </p:nvSpPr>
        <p:spPr>
          <a:xfrm>
            <a:off x="2798058" y="605127"/>
            <a:ext cx="1302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/>
              <a:t>2. Sculpt Mode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DB7C05-6758-45A6-9DEB-42C584657BB4}"/>
              </a:ext>
            </a:extLst>
          </p:cNvPr>
          <p:cNvSpPr txBox="1"/>
          <p:nvPr/>
        </p:nvSpPr>
        <p:spPr>
          <a:xfrm>
            <a:off x="2845467" y="1066032"/>
            <a:ext cx="9635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endParaRPr lang="en-US" b="1" dirty="0"/>
          </a:p>
          <a:p>
            <a:pPr algn="r"/>
            <a:r>
              <a:rPr lang="en-US" b="1" dirty="0"/>
              <a:t>(Scrape)</a:t>
            </a:r>
          </a:p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1C6542-454B-40B6-AC99-26A885904C1F}"/>
              </a:ext>
            </a:extLst>
          </p:cNvPr>
          <p:cNvSpPr txBox="1"/>
          <p:nvPr/>
        </p:nvSpPr>
        <p:spPr>
          <a:xfrm>
            <a:off x="675202" y="2536297"/>
            <a:ext cx="13826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/>
              <a:t>3. Sculpt Sphere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372DBA-B235-4339-A21C-A0E0BF1B584E}"/>
              </a:ext>
            </a:extLst>
          </p:cNvPr>
          <p:cNvSpPr txBox="1"/>
          <p:nvPr/>
        </p:nvSpPr>
        <p:spPr>
          <a:xfrm>
            <a:off x="2925747" y="2512625"/>
            <a:ext cx="12153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/>
              <a:t>4. Final Shape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91EFC9D-6261-4588-8098-44E1227BC981}"/>
              </a:ext>
            </a:extLst>
          </p:cNvPr>
          <p:cNvSpPr txBox="1"/>
          <p:nvPr/>
        </p:nvSpPr>
        <p:spPr>
          <a:xfrm>
            <a:off x="282686" y="4484932"/>
            <a:ext cx="1759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/>
              <a:t>5. Decimate Modifier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B088B20-A490-4AF2-B635-187DE357C5DE}"/>
              </a:ext>
            </a:extLst>
          </p:cNvPr>
          <p:cNvSpPr txBox="1"/>
          <p:nvPr/>
        </p:nvSpPr>
        <p:spPr>
          <a:xfrm>
            <a:off x="2979176" y="4478883"/>
            <a:ext cx="11486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b="1" dirty="0"/>
              <a:t>6. End Result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563D2B4-A38C-4D42-BA0B-D9E36E59605C}"/>
              </a:ext>
            </a:extLst>
          </p:cNvPr>
          <p:cNvCxnSpPr>
            <a:stCxn id="18" idx="3"/>
            <a:endCxn id="23" idx="1"/>
          </p:cNvCxnSpPr>
          <p:nvPr/>
        </p:nvCxnSpPr>
        <p:spPr>
          <a:xfrm>
            <a:off x="1974850" y="1723768"/>
            <a:ext cx="243268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1267D32C-6E58-4428-A4EF-58C85FA61B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8118" y="4743258"/>
            <a:ext cx="1828800" cy="187527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1971335-FA4A-4E6D-A838-FB0AD6F0A82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6050" y="4743257"/>
            <a:ext cx="1828800" cy="1875273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30A6263-CDAC-4740-9FC1-BF64E60FDE2A}"/>
              </a:ext>
            </a:extLst>
          </p:cNvPr>
          <p:cNvCxnSpPr/>
          <p:nvPr/>
        </p:nvCxnSpPr>
        <p:spPr>
          <a:xfrm>
            <a:off x="1974596" y="3668392"/>
            <a:ext cx="243268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29D39E5-605D-4ECC-AAE2-BED924C7BCB5}"/>
              </a:ext>
            </a:extLst>
          </p:cNvPr>
          <p:cNvCxnSpPr/>
          <p:nvPr/>
        </p:nvCxnSpPr>
        <p:spPr>
          <a:xfrm>
            <a:off x="2005362" y="5725792"/>
            <a:ext cx="243268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7925A85-A162-4A5B-B80B-946568AC3F26}"/>
              </a:ext>
            </a:extLst>
          </p:cNvPr>
          <p:cNvCxnSpPr>
            <a:cxnSpLocks/>
          </p:cNvCxnSpPr>
          <p:nvPr/>
        </p:nvCxnSpPr>
        <p:spPr>
          <a:xfrm flipH="1">
            <a:off x="1966343" y="2598809"/>
            <a:ext cx="442468" cy="40352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00B10F81-36D7-40C7-BAD0-26D76C3AE8DC}"/>
              </a:ext>
            </a:extLst>
          </p:cNvPr>
          <p:cNvCxnSpPr>
            <a:cxnSpLocks/>
          </p:cNvCxnSpPr>
          <p:nvPr/>
        </p:nvCxnSpPr>
        <p:spPr>
          <a:xfrm flipH="1">
            <a:off x="1961022" y="4555269"/>
            <a:ext cx="442468" cy="403521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7572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1796</TotalTime>
  <Words>115</Words>
  <Application>Microsoft Office PowerPoint</Application>
  <PresentationFormat>Widescreen</PresentationFormat>
  <Paragraphs>40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Celestial</vt:lpstr>
      <vt:lpstr>Visualization &amp; CAD</vt:lpstr>
      <vt:lpstr>Project Goal</vt:lpstr>
      <vt:lpstr>Inspiration</vt:lpstr>
      <vt:lpstr>Hero</vt:lpstr>
      <vt:lpstr>enemy</vt:lpstr>
      <vt:lpstr>PowerPoint Presentation</vt:lpstr>
      <vt:lpstr>GUN</vt:lpstr>
      <vt:lpstr>TREES</vt:lpstr>
      <vt:lpstr>STONES</vt:lpstr>
      <vt:lpstr>BUSHES</vt:lpstr>
      <vt:lpstr>SCENE</vt:lpstr>
      <vt:lpstr>SCENE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Visualization</dc:title>
  <dc:creator>Marios Pafitis</dc:creator>
  <cp:lastModifiedBy>Marios Pafitis</cp:lastModifiedBy>
  <cp:revision>53</cp:revision>
  <dcterms:created xsi:type="dcterms:W3CDTF">2019-04-23T04:02:35Z</dcterms:created>
  <dcterms:modified xsi:type="dcterms:W3CDTF">2019-05-03T08:34:32Z</dcterms:modified>
</cp:coreProperties>
</file>